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59230" y="13462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20756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1042</cp:revision>
  <dcterms:created xsi:type="dcterms:W3CDTF">2023-03-11T22:25:20Z</dcterms:created>
  <dcterms:modified xsi:type="dcterms:W3CDTF">2023-03-11T22:25:20Z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